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8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67" r:id="rId15"/>
    <p:sldId id="271" r:id="rId16"/>
    <p:sldId id="269" r:id="rId17"/>
    <p:sldId id="270" r:id="rId18"/>
    <p:sldId id="272" r:id="rId19"/>
    <p:sldId id="291" r:id="rId20"/>
    <p:sldId id="273" r:id="rId21"/>
    <p:sldId id="285" r:id="rId22"/>
    <p:sldId id="286" r:id="rId23"/>
    <p:sldId id="288" r:id="rId24"/>
    <p:sldId id="29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1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7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9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1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9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3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8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2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8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AC0A9-4544-481A-9291-29D7A8EEA56C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6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29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8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1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9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0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5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4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2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46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1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82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0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6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0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5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1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12189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0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" y="0"/>
            <a:ext cx="12190771" cy="68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3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0</Words>
  <Application>Microsoft Office PowerPoint</Application>
  <PresentationFormat>와이드스크린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PC06-15</cp:lastModifiedBy>
  <cp:revision>24</cp:revision>
  <dcterms:created xsi:type="dcterms:W3CDTF">2025-01-09T11:47:29Z</dcterms:created>
  <dcterms:modified xsi:type="dcterms:W3CDTF">2025-02-10T12:44:10Z</dcterms:modified>
</cp:coreProperties>
</file>